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12" y="-1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3F362-5A71-4B49-B461-E21ABC1FBEFF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44048-5544-45D0-B5D6-A1D1B60EDA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016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3554C-8979-42C7-805E-A6E63513683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Observed variables are mental tests</a:t>
            </a:r>
          </a:p>
          <a:p>
            <a:endParaRPr lang="en-US" dirty="0"/>
          </a:p>
          <a:p>
            <a:r>
              <a:rPr lang="en-US" dirty="0"/>
              <a:t>Spearman’s G (1901)</a:t>
            </a:r>
          </a:p>
          <a:p>
            <a:endParaRPr lang="en-US" dirty="0"/>
          </a:p>
          <a:p>
            <a:r>
              <a:rPr lang="en-US" dirty="0"/>
              <a:t>Lambdas are called factor loadings</a:t>
            </a:r>
          </a:p>
          <a:p>
            <a:endParaRPr lang="en-US" dirty="0"/>
          </a:p>
          <a:p>
            <a:r>
              <a:rPr lang="en-US" dirty="0"/>
              <a:t>Can have more than one factor -- more on this later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85C60-F793-4143-9A01-DD3BA3375538}" type="datetimeFigureOut">
              <a:rPr lang="en-US" smtClean="0"/>
              <a:pPr/>
              <a:t>17-03-09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D6776-4807-4958-8A9B-B25F65C81A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17148" y="2057399"/>
            <a:ext cx="762002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305549" y="2057400"/>
            <a:ext cx="1372829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875991" y="2052935"/>
            <a:ext cx="1127683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681672" y="2057400"/>
            <a:ext cx="1353112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875992" y="2052935"/>
            <a:ext cx="1127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infmort</a:t>
            </a:r>
            <a:endParaRPr lang="en-US" sz="240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4757872" y="2057400"/>
            <a:ext cx="1276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gnp1000</a:t>
            </a:r>
            <a:endParaRPr lang="en-US" sz="24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381750" y="2057400"/>
            <a:ext cx="12875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birthrate</a:t>
            </a:r>
            <a:endParaRPr lang="en-US" sz="2400" dirty="0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827497" y="1115457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1</a:t>
            </a:r>
            <a:endParaRPr lang="en-US" sz="2400" dirty="0"/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3231077" y="113853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</a:t>
            </a:r>
            <a:r>
              <a:rPr lang="en-US" baseline="-25000" dirty="0"/>
              <a:t>2</a:t>
            </a:r>
            <a:endParaRPr lang="en-US" sz="1800" dirty="0"/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5196198" y="1138533"/>
            <a:ext cx="377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/>
              <a:t>3</a:t>
            </a:r>
            <a:endParaRPr lang="en-US" sz="1800" dirty="0"/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6835466" y="1166076"/>
            <a:ext cx="377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/>
              <a:t>4</a:t>
            </a:r>
            <a:endParaRPr lang="en-US" sz="1800" dirty="0"/>
          </a:p>
        </p:txBody>
      </p:sp>
      <p:cxnSp>
        <p:nvCxnSpPr>
          <p:cNvPr id="14378" name="AutoShape 42"/>
          <p:cNvCxnSpPr>
            <a:cxnSpLocks noChangeShapeType="1"/>
            <a:stCxn id="14372" idx="2"/>
            <a:endCxn id="14348" idx="0"/>
          </p:cNvCxnSpPr>
          <p:nvPr/>
        </p:nvCxnSpPr>
        <p:spPr bwMode="auto">
          <a:xfrm rot="5400000">
            <a:off x="3181071" y="1794171"/>
            <a:ext cx="51752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82" name="AutoShape 46"/>
          <p:cNvCxnSpPr>
            <a:cxnSpLocks noChangeShapeType="1"/>
            <a:stCxn id="14374" idx="2"/>
            <a:endCxn id="14350" idx="0"/>
          </p:cNvCxnSpPr>
          <p:nvPr/>
        </p:nvCxnSpPr>
        <p:spPr bwMode="auto">
          <a:xfrm rot="16200000" flipH="1">
            <a:off x="5115875" y="1776946"/>
            <a:ext cx="549535" cy="113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6" name="TextBox 35"/>
          <p:cNvSpPr txBox="1"/>
          <p:nvPr/>
        </p:nvSpPr>
        <p:spPr>
          <a:xfrm>
            <a:off x="1793348" y="2057399"/>
            <a:ext cx="69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lifex</a:t>
            </a:r>
            <a:endParaRPr lang="en-US" sz="2400" dirty="0"/>
          </a:p>
        </p:txBody>
      </p:sp>
      <p:cxnSp>
        <p:nvCxnSpPr>
          <p:cNvPr id="38" name="AutoShape 42"/>
          <p:cNvCxnSpPr>
            <a:cxnSpLocks noChangeShapeType="1"/>
          </p:cNvCxnSpPr>
          <p:nvPr/>
        </p:nvCxnSpPr>
        <p:spPr bwMode="auto">
          <a:xfrm rot="5400000">
            <a:off x="1784202" y="1770302"/>
            <a:ext cx="51752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" name="AutoShape 46"/>
          <p:cNvCxnSpPr>
            <a:cxnSpLocks noChangeShapeType="1"/>
          </p:cNvCxnSpPr>
          <p:nvPr/>
        </p:nvCxnSpPr>
        <p:spPr bwMode="auto">
          <a:xfrm rot="16200000" flipH="1">
            <a:off x="6707413" y="1772482"/>
            <a:ext cx="549535" cy="113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" name="TextBox 41"/>
          <p:cNvSpPr txBox="1"/>
          <p:nvPr/>
        </p:nvSpPr>
        <p:spPr>
          <a:xfrm>
            <a:off x="2042171" y="3626126"/>
            <a:ext cx="1012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Health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5573713" y="3626125"/>
            <a:ext cx="1083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Wealth</a:t>
            </a:r>
            <a:endParaRPr lang="en-US" sz="2400" dirty="0"/>
          </a:p>
        </p:txBody>
      </p:sp>
      <p:sp>
        <p:nvSpPr>
          <p:cNvPr id="44" name="Oval 43"/>
          <p:cNvSpPr/>
          <p:nvPr/>
        </p:nvSpPr>
        <p:spPr>
          <a:xfrm>
            <a:off x="1827497" y="3626126"/>
            <a:ext cx="1613132" cy="5985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5363362" y="3626125"/>
            <a:ext cx="1613132" cy="59856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Arrow Connector 47"/>
          <p:cNvCxnSpPr>
            <a:stCxn id="44" idx="1"/>
          </p:cNvCxnSpPr>
          <p:nvPr/>
        </p:nvCxnSpPr>
        <p:spPr>
          <a:xfrm rot="16200000" flipV="1">
            <a:off x="1456389" y="3106437"/>
            <a:ext cx="1194719" cy="19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4" idx="7"/>
          </p:cNvCxnSpPr>
          <p:nvPr/>
        </p:nvCxnSpPr>
        <p:spPr>
          <a:xfrm rot="5400000" flipH="1" flipV="1">
            <a:off x="2724356" y="2999101"/>
            <a:ext cx="1194719" cy="234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6" idx="1"/>
          </p:cNvCxnSpPr>
          <p:nvPr/>
        </p:nvCxnSpPr>
        <p:spPr>
          <a:xfrm rot="16200000" flipV="1">
            <a:off x="4900607" y="3014789"/>
            <a:ext cx="1194717" cy="2032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6" idx="7"/>
          </p:cNvCxnSpPr>
          <p:nvPr/>
        </p:nvCxnSpPr>
        <p:spPr>
          <a:xfrm rot="5400000" flipH="1" flipV="1">
            <a:off x="6261017" y="2998306"/>
            <a:ext cx="1194717" cy="236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/>
          <p:nvPr/>
        </p:nvCxnSpPr>
        <p:spPr>
          <a:xfrm rot="5400000" flipV="1">
            <a:off x="4336056" y="2953019"/>
            <a:ext cx="1588" cy="2921715"/>
          </a:xfrm>
          <a:prstGeom prst="curvedConnector3">
            <a:avLst>
              <a:gd name="adj1" fmla="val 49330793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38</Words>
  <Application>Microsoft Macintosh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Earl Monroe</dc:creator>
  <cp:lastModifiedBy>Kareem</cp:lastModifiedBy>
  <cp:revision>40</cp:revision>
  <cp:lastPrinted>2011-03-27T13:41:13Z</cp:lastPrinted>
  <dcterms:created xsi:type="dcterms:W3CDTF">2011-03-27T12:50:27Z</dcterms:created>
  <dcterms:modified xsi:type="dcterms:W3CDTF">2017-03-09T12:55:37Z</dcterms:modified>
</cp:coreProperties>
</file>