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4F6AA-1AE8-4026-A136-372F7CCFF8C5}" type="datetimeFigureOut">
              <a:rPr lang="en-US" smtClean="0"/>
              <a:t>3/9/12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0F918-15F8-4AC5-88B7-6241501B86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93931" y="1704577"/>
            <a:ext cx="8003611" cy="334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49682" y="1721289"/>
            <a:ext cx="48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-16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53238" y="1721289"/>
            <a:ext cx="48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18711" y="172128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05050" y="172128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28741" y="1721289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484734" y="17212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62697" y="1351957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748006" y="1335245"/>
            <a:ext cx="64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153238" y="1335245"/>
            <a:ext cx="64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1200" y="1368668"/>
            <a:ext cx="64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572026" y="1368668"/>
            <a:ext cx="64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503721" y="1351957"/>
            <a:ext cx="64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31108" y="136866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Toronto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Earl Monroe</dc:creator>
  <cp:lastModifiedBy>Earl Monroe</cp:lastModifiedBy>
  <cp:revision>8</cp:revision>
  <dcterms:created xsi:type="dcterms:W3CDTF">2012-03-09T18:53:56Z</dcterms:created>
  <dcterms:modified xsi:type="dcterms:W3CDTF">2012-03-09T19:07:46Z</dcterms:modified>
</cp:coreProperties>
</file>